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D6056-70C9-443A-8CD6-3F67E5EA293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195FE46-18B1-4B2A-B260-DA4FC51F66FB}">
      <dgm:prSet/>
      <dgm:spPr/>
      <dgm:t>
        <a:bodyPr/>
        <a:lstStyle/>
        <a:p>
          <a:endParaRPr lang="nl-NL"/>
        </a:p>
      </dgm:t>
    </dgm:pt>
    <dgm:pt modelId="{98EE662C-31A7-40E6-9AF8-218BCF3083E6}" type="parTrans" cxnId="{FC0EC600-DE56-42E0-8623-8FBF870E0B7A}">
      <dgm:prSet/>
      <dgm:spPr/>
      <dgm:t>
        <a:bodyPr/>
        <a:lstStyle/>
        <a:p>
          <a:endParaRPr lang="nl-NL"/>
        </a:p>
      </dgm:t>
    </dgm:pt>
    <dgm:pt modelId="{EE88F9CA-9BEE-461F-ACFC-C1FF902B2398}" type="sibTrans" cxnId="{FC0EC600-DE56-42E0-8623-8FBF870E0B7A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nl-NL"/>
        </a:p>
      </dgm:t>
    </dgm:pt>
    <dgm:pt modelId="{CC296795-4206-42C8-8DC5-BFF6705CFA19}" type="pres">
      <dgm:prSet presAssocID="{CF2D6056-70C9-443A-8CD6-3F67E5EA2937}" presName="Name0" presStyleCnt="0">
        <dgm:presLayoutVars>
          <dgm:chMax val="7"/>
          <dgm:chPref val="7"/>
          <dgm:dir/>
        </dgm:presLayoutVars>
      </dgm:prSet>
      <dgm:spPr/>
    </dgm:pt>
    <dgm:pt modelId="{28E3CED8-E7F9-44B0-B7FA-528B27FB9F92}" type="pres">
      <dgm:prSet presAssocID="{CF2D6056-70C9-443A-8CD6-3F67E5EA2937}" presName="Name1" presStyleCnt="0"/>
      <dgm:spPr/>
    </dgm:pt>
    <dgm:pt modelId="{6C35DE78-C7B7-45E3-99E5-902315450FB9}" type="pres">
      <dgm:prSet presAssocID="{EE88F9CA-9BEE-461F-ACFC-C1FF902B2398}" presName="picture_1" presStyleCnt="0"/>
      <dgm:spPr/>
    </dgm:pt>
    <dgm:pt modelId="{5C4B06E2-55DB-4BCE-B3B9-A457A569A0B3}" type="pres">
      <dgm:prSet presAssocID="{EE88F9CA-9BEE-461F-ACFC-C1FF902B2398}" presName="pictureRepeatNode" presStyleLbl="alignImgPlace1" presStyleIdx="0" presStyleCnt="1" custScaleX="62093" custScaleY="62101"/>
      <dgm:spPr/>
    </dgm:pt>
    <dgm:pt modelId="{B269924C-7BE8-45DA-97EB-C95809A589E4}" type="pres">
      <dgm:prSet presAssocID="{5195FE46-18B1-4B2A-B260-DA4FC51F66FB}" presName="text_1" presStyleLbl="node1" presStyleIdx="0" presStyleCnt="0">
        <dgm:presLayoutVars>
          <dgm:bulletEnabled val="1"/>
        </dgm:presLayoutVars>
      </dgm:prSet>
      <dgm:spPr/>
    </dgm:pt>
  </dgm:ptLst>
  <dgm:cxnLst>
    <dgm:cxn modelId="{FC0EC600-DE56-42E0-8623-8FBF870E0B7A}" srcId="{CF2D6056-70C9-443A-8CD6-3F67E5EA2937}" destId="{5195FE46-18B1-4B2A-B260-DA4FC51F66FB}" srcOrd="0" destOrd="0" parTransId="{98EE662C-31A7-40E6-9AF8-218BCF3083E6}" sibTransId="{EE88F9CA-9BEE-461F-ACFC-C1FF902B2398}"/>
    <dgm:cxn modelId="{7E78E049-750F-417A-9336-7808A75AE5B9}" type="presOf" srcId="{EE88F9CA-9BEE-461F-ACFC-C1FF902B2398}" destId="{5C4B06E2-55DB-4BCE-B3B9-A457A569A0B3}" srcOrd="0" destOrd="0" presId="urn:microsoft.com/office/officeart/2008/layout/CircularPictureCallout"/>
    <dgm:cxn modelId="{C7AC6CAE-C099-4C09-BBC0-39A1E83BFD59}" type="presOf" srcId="{5195FE46-18B1-4B2A-B260-DA4FC51F66FB}" destId="{B269924C-7BE8-45DA-97EB-C95809A589E4}" srcOrd="0" destOrd="0" presId="urn:microsoft.com/office/officeart/2008/layout/CircularPictureCallout"/>
    <dgm:cxn modelId="{AE93F0DB-C407-4E80-BE2A-D634889DF227}" type="presOf" srcId="{CF2D6056-70C9-443A-8CD6-3F67E5EA2937}" destId="{CC296795-4206-42C8-8DC5-BFF6705CFA19}" srcOrd="0" destOrd="0" presId="urn:microsoft.com/office/officeart/2008/layout/CircularPictureCallout"/>
    <dgm:cxn modelId="{D696B937-7723-4D82-B941-76F90BE4595D}" type="presParOf" srcId="{CC296795-4206-42C8-8DC5-BFF6705CFA19}" destId="{28E3CED8-E7F9-44B0-B7FA-528B27FB9F92}" srcOrd="0" destOrd="0" presId="urn:microsoft.com/office/officeart/2008/layout/CircularPictureCallout"/>
    <dgm:cxn modelId="{100DA4A2-86E6-477B-9C57-3BD6F17D3CE1}" type="presParOf" srcId="{28E3CED8-E7F9-44B0-B7FA-528B27FB9F92}" destId="{6C35DE78-C7B7-45E3-99E5-902315450FB9}" srcOrd="0" destOrd="0" presId="urn:microsoft.com/office/officeart/2008/layout/CircularPictureCallout"/>
    <dgm:cxn modelId="{BFD85909-E27E-447A-85B4-385AF5B952C3}" type="presParOf" srcId="{6C35DE78-C7B7-45E3-99E5-902315450FB9}" destId="{5C4B06E2-55DB-4BCE-B3B9-A457A569A0B3}" srcOrd="0" destOrd="0" presId="urn:microsoft.com/office/officeart/2008/layout/CircularPictureCallout"/>
    <dgm:cxn modelId="{10455578-C810-4D3E-9846-D0A77F7FC9C2}" type="presParOf" srcId="{28E3CED8-E7F9-44B0-B7FA-528B27FB9F92}" destId="{B269924C-7BE8-45DA-97EB-C95809A589E4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B06E2-55DB-4BCE-B3B9-A457A569A0B3}">
      <dsp:nvSpPr>
        <dsp:cNvPr id="0" name=""/>
        <dsp:cNvSpPr/>
      </dsp:nvSpPr>
      <dsp:spPr>
        <a:xfrm>
          <a:off x="2802270" y="1344835"/>
          <a:ext cx="2523459" cy="252378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9924C-7BE8-45DA-97EB-C95809A589E4}">
      <dsp:nvSpPr>
        <dsp:cNvPr id="0" name=""/>
        <dsp:cNvSpPr/>
      </dsp:nvSpPr>
      <dsp:spPr>
        <a:xfrm>
          <a:off x="2763519" y="2732711"/>
          <a:ext cx="2600960" cy="134112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6500" kern="1200"/>
        </a:p>
      </dsp:txBody>
      <dsp:txXfrm>
        <a:off x="2763519" y="2732711"/>
        <a:ext cx="260096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10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3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47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11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61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31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25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13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366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5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11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0A98E-8530-4673-BCA4-CAC12D11EA4F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C024B-34F8-4314-9116-B80E05907B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9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325991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0223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Chera</dc:creator>
  <cp:lastModifiedBy>Chera</cp:lastModifiedBy>
  <cp:revision>1</cp:revision>
  <dcterms:created xsi:type="dcterms:W3CDTF">2017-04-20T17:51:49Z</dcterms:created>
  <dcterms:modified xsi:type="dcterms:W3CDTF">2017-04-20T17:59:22Z</dcterms:modified>
</cp:coreProperties>
</file>